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7B8A3-5D70-40F0-8282-1C5BC278335F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FD9216-D172-42B1-824E-AE9A98EDBF3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To tell a first-person story involving real or imagined events, characters, and settings</a:t>
          </a:r>
        </a:p>
      </dgm:t>
    </dgm:pt>
    <dgm:pt modelId="{55539FA2-608A-4CDE-9EB4-A413E2BCDD02}" type="parTrans" cxnId="{2FDFC7CB-F454-4197-8254-F28D4CE48311}">
      <dgm:prSet/>
      <dgm:spPr/>
      <dgm:t>
        <a:bodyPr/>
        <a:lstStyle/>
        <a:p>
          <a:endParaRPr lang="en-US"/>
        </a:p>
      </dgm:t>
    </dgm:pt>
    <dgm:pt modelId="{D48ED942-6CB5-4206-8304-22384D2E6301}" type="sibTrans" cxnId="{2FDFC7CB-F454-4197-8254-F28D4CE48311}">
      <dgm:prSet/>
      <dgm:spPr/>
      <dgm:t>
        <a:bodyPr/>
        <a:lstStyle/>
        <a:p>
          <a:endParaRPr lang="en-US"/>
        </a:p>
      </dgm:t>
    </dgm:pt>
    <dgm:pt modelId="{B9188FFA-20C7-4C8B-8BDC-B7A0DFB6070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The narrative usually carries some sort of message for the audience, sparking understanding, empathy, or morality.</a:t>
          </a:r>
        </a:p>
      </dgm:t>
    </dgm:pt>
    <dgm:pt modelId="{FA40EB78-63B2-4086-9E4E-C06F79BF5E64}" type="parTrans" cxnId="{2C9EC6CF-CF31-41D4-90C6-B854E83BDF4F}">
      <dgm:prSet/>
      <dgm:spPr/>
      <dgm:t>
        <a:bodyPr/>
        <a:lstStyle/>
        <a:p>
          <a:endParaRPr lang="en-US"/>
        </a:p>
      </dgm:t>
    </dgm:pt>
    <dgm:pt modelId="{EC2AE0C5-60AF-40E6-AFB5-056F7183B247}" type="sibTrans" cxnId="{2C9EC6CF-CF31-41D4-90C6-B854E83BDF4F}">
      <dgm:prSet/>
      <dgm:spPr/>
      <dgm:t>
        <a:bodyPr/>
        <a:lstStyle/>
        <a:p>
          <a:endParaRPr lang="en-US"/>
        </a:p>
      </dgm:t>
    </dgm:pt>
    <dgm:pt modelId="{FBBF9F0B-A4C8-4C17-B7F6-35A47A6F8610}" type="pres">
      <dgm:prSet presAssocID="{1ED7B8A3-5D70-40F0-8282-1C5BC278335F}" presName="root" presStyleCnt="0">
        <dgm:presLayoutVars>
          <dgm:dir/>
          <dgm:resizeHandles val="exact"/>
        </dgm:presLayoutVars>
      </dgm:prSet>
      <dgm:spPr/>
    </dgm:pt>
    <dgm:pt modelId="{2F2C056F-8272-49A7-A499-2568D38047FE}" type="pres">
      <dgm:prSet presAssocID="{C8FD9216-D172-42B1-824E-AE9A98EDBF39}" presName="compNode" presStyleCnt="0"/>
      <dgm:spPr/>
    </dgm:pt>
    <dgm:pt modelId="{FF683234-DC18-4A26-B36D-D4A77E627742}" type="pres">
      <dgm:prSet presAssocID="{C8FD9216-D172-42B1-824E-AE9A98EDBF39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53FB1B9-071F-44F3-B372-4AAA31CF580D}" type="pres">
      <dgm:prSet presAssocID="{C8FD9216-D172-42B1-824E-AE9A98EDBF3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EFA27E35-23E9-41D4-B996-EE84BD8D4462}" type="pres">
      <dgm:prSet presAssocID="{C8FD9216-D172-42B1-824E-AE9A98EDBF39}" presName="spaceRect" presStyleCnt="0"/>
      <dgm:spPr/>
    </dgm:pt>
    <dgm:pt modelId="{7D2E57C4-32CD-4DD2-BB8F-A7CA231B470A}" type="pres">
      <dgm:prSet presAssocID="{C8FD9216-D172-42B1-824E-AE9A98EDBF39}" presName="textRect" presStyleLbl="revTx" presStyleIdx="0" presStyleCnt="2">
        <dgm:presLayoutVars>
          <dgm:chMax val="1"/>
          <dgm:chPref val="1"/>
        </dgm:presLayoutVars>
      </dgm:prSet>
      <dgm:spPr/>
    </dgm:pt>
    <dgm:pt modelId="{6AAB1043-8B30-4C0E-AADB-A874173F44C9}" type="pres">
      <dgm:prSet presAssocID="{D48ED942-6CB5-4206-8304-22384D2E6301}" presName="sibTrans" presStyleCnt="0"/>
      <dgm:spPr/>
    </dgm:pt>
    <dgm:pt modelId="{AD2F866E-0D82-4B92-BD5D-0C5D014D3950}" type="pres">
      <dgm:prSet presAssocID="{B9188FFA-20C7-4C8B-8BDC-B7A0DFB6070E}" presName="compNode" presStyleCnt="0"/>
      <dgm:spPr/>
    </dgm:pt>
    <dgm:pt modelId="{7BF6FF71-5ABD-4F57-9733-C8749DBDAA40}" type="pres">
      <dgm:prSet presAssocID="{B9188FFA-20C7-4C8B-8BDC-B7A0DFB6070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E82551F-AB8F-4E6D-B31C-1CBBC759E228}" type="pres">
      <dgm:prSet presAssocID="{B9188FFA-20C7-4C8B-8BDC-B7A0DFB6070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1E7024E-8900-439D-9546-2EBDB1157BA9}" type="pres">
      <dgm:prSet presAssocID="{B9188FFA-20C7-4C8B-8BDC-B7A0DFB6070E}" presName="spaceRect" presStyleCnt="0"/>
      <dgm:spPr/>
    </dgm:pt>
    <dgm:pt modelId="{39DBC31D-259E-4416-ADD0-4F232DE55FED}" type="pres">
      <dgm:prSet presAssocID="{B9188FFA-20C7-4C8B-8BDC-B7A0DFB6070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00A222D-E418-4B58-B2B6-EA0099088628}" type="presOf" srcId="{1ED7B8A3-5D70-40F0-8282-1C5BC278335F}" destId="{FBBF9F0B-A4C8-4C17-B7F6-35A47A6F8610}" srcOrd="0" destOrd="0" presId="urn:microsoft.com/office/officeart/2018/5/layout/IconLeafLabelList"/>
    <dgm:cxn modelId="{E5E43892-1247-4F29-AEED-735C068FD2F1}" type="presOf" srcId="{B9188FFA-20C7-4C8B-8BDC-B7A0DFB6070E}" destId="{39DBC31D-259E-4416-ADD0-4F232DE55FED}" srcOrd="0" destOrd="0" presId="urn:microsoft.com/office/officeart/2018/5/layout/IconLeafLabelList"/>
    <dgm:cxn modelId="{92A26A9F-3852-4320-89A9-DFA0733019EE}" type="presOf" srcId="{C8FD9216-D172-42B1-824E-AE9A98EDBF39}" destId="{7D2E57C4-32CD-4DD2-BB8F-A7CA231B470A}" srcOrd="0" destOrd="0" presId="urn:microsoft.com/office/officeart/2018/5/layout/IconLeafLabelList"/>
    <dgm:cxn modelId="{2FDFC7CB-F454-4197-8254-F28D4CE48311}" srcId="{1ED7B8A3-5D70-40F0-8282-1C5BC278335F}" destId="{C8FD9216-D172-42B1-824E-AE9A98EDBF39}" srcOrd="0" destOrd="0" parTransId="{55539FA2-608A-4CDE-9EB4-A413E2BCDD02}" sibTransId="{D48ED942-6CB5-4206-8304-22384D2E6301}"/>
    <dgm:cxn modelId="{2C9EC6CF-CF31-41D4-90C6-B854E83BDF4F}" srcId="{1ED7B8A3-5D70-40F0-8282-1C5BC278335F}" destId="{B9188FFA-20C7-4C8B-8BDC-B7A0DFB6070E}" srcOrd="1" destOrd="0" parTransId="{FA40EB78-63B2-4086-9E4E-C06F79BF5E64}" sibTransId="{EC2AE0C5-60AF-40E6-AFB5-056F7183B247}"/>
    <dgm:cxn modelId="{775615E4-9A46-45EF-A81E-121F9A0FDE68}" type="presParOf" srcId="{FBBF9F0B-A4C8-4C17-B7F6-35A47A6F8610}" destId="{2F2C056F-8272-49A7-A499-2568D38047FE}" srcOrd="0" destOrd="0" presId="urn:microsoft.com/office/officeart/2018/5/layout/IconLeafLabelList"/>
    <dgm:cxn modelId="{12174153-2327-4066-B00F-49C86AFA1109}" type="presParOf" srcId="{2F2C056F-8272-49A7-A499-2568D38047FE}" destId="{FF683234-DC18-4A26-B36D-D4A77E627742}" srcOrd="0" destOrd="0" presId="urn:microsoft.com/office/officeart/2018/5/layout/IconLeafLabelList"/>
    <dgm:cxn modelId="{C2CF4A61-738B-4E01-8446-08DE90898673}" type="presParOf" srcId="{2F2C056F-8272-49A7-A499-2568D38047FE}" destId="{B53FB1B9-071F-44F3-B372-4AAA31CF580D}" srcOrd="1" destOrd="0" presId="urn:microsoft.com/office/officeart/2018/5/layout/IconLeafLabelList"/>
    <dgm:cxn modelId="{BEA3E217-6895-42B1-82C9-D4805EEF2966}" type="presParOf" srcId="{2F2C056F-8272-49A7-A499-2568D38047FE}" destId="{EFA27E35-23E9-41D4-B996-EE84BD8D4462}" srcOrd="2" destOrd="0" presId="urn:microsoft.com/office/officeart/2018/5/layout/IconLeafLabelList"/>
    <dgm:cxn modelId="{8F3ADB13-2CB2-4E6D-A5EF-783E51A2595B}" type="presParOf" srcId="{2F2C056F-8272-49A7-A499-2568D38047FE}" destId="{7D2E57C4-32CD-4DD2-BB8F-A7CA231B470A}" srcOrd="3" destOrd="0" presId="urn:microsoft.com/office/officeart/2018/5/layout/IconLeafLabelList"/>
    <dgm:cxn modelId="{4A6C9A72-2340-475F-AA31-22AFBE93746E}" type="presParOf" srcId="{FBBF9F0B-A4C8-4C17-B7F6-35A47A6F8610}" destId="{6AAB1043-8B30-4C0E-AADB-A874173F44C9}" srcOrd="1" destOrd="0" presId="urn:microsoft.com/office/officeart/2018/5/layout/IconLeafLabelList"/>
    <dgm:cxn modelId="{9995DC4C-07E3-43C3-93AB-A46DEA9DF31E}" type="presParOf" srcId="{FBBF9F0B-A4C8-4C17-B7F6-35A47A6F8610}" destId="{AD2F866E-0D82-4B92-BD5D-0C5D014D3950}" srcOrd="2" destOrd="0" presId="urn:microsoft.com/office/officeart/2018/5/layout/IconLeafLabelList"/>
    <dgm:cxn modelId="{F248EEEA-5441-4FF3-B06E-DC0C1B438B17}" type="presParOf" srcId="{AD2F866E-0D82-4B92-BD5D-0C5D014D3950}" destId="{7BF6FF71-5ABD-4F57-9733-C8749DBDAA40}" srcOrd="0" destOrd="0" presId="urn:microsoft.com/office/officeart/2018/5/layout/IconLeafLabelList"/>
    <dgm:cxn modelId="{7519C67C-1DFC-44B9-B46D-390264EC5ADA}" type="presParOf" srcId="{AD2F866E-0D82-4B92-BD5D-0C5D014D3950}" destId="{DE82551F-AB8F-4E6D-B31C-1CBBC759E228}" srcOrd="1" destOrd="0" presId="urn:microsoft.com/office/officeart/2018/5/layout/IconLeafLabelList"/>
    <dgm:cxn modelId="{FF18027A-D697-4E22-A044-889F6844CA17}" type="presParOf" srcId="{AD2F866E-0D82-4B92-BD5D-0C5D014D3950}" destId="{81E7024E-8900-439D-9546-2EBDB1157BA9}" srcOrd="2" destOrd="0" presId="urn:microsoft.com/office/officeart/2018/5/layout/IconLeafLabelList"/>
    <dgm:cxn modelId="{452F61FD-306D-4E6C-9E3B-B558D1714D54}" type="presParOf" srcId="{AD2F866E-0D82-4B92-BD5D-0C5D014D3950}" destId="{39DBC31D-259E-4416-ADD0-4F232DE55FE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7D180-65B5-4C44-B1DD-57476BA52AFB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9E685AE-5878-489A-B2E9-2EA556BE524D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6A96E39E-CA62-40B2-B552-6C746D11A8D5}" type="parTrans" cxnId="{2337B909-270D-43BA-B710-CE39F8239D5B}">
      <dgm:prSet/>
      <dgm:spPr/>
      <dgm:t>
        <a:bodyPr/>
        <a:lstStyle/>
        <a:p>
          <a:endParaRPr lang="en-US"/>
        </a:p>
      </dgm:t>
    </dgm:pt>
    <dgm:pt modelId="{95D03CD8-CDD7-449E-9251-987B5C4958FF}" type="sibTrans" cxnId="{2337B909-270D-43BA-B710-CE39F8239D5B}">
      <dgm:prSet/>
      <dgm:spPr/>
      <dgm:t>
        <a:bodyPr/>
        <a:lstStyle/>
        <a:p>
          <a:endParaRPr lang="en-US"/>
        </a:p>
      </dgm:t>
    </dgm:pt>
    <dgm:pt modelId="{44478E3A-DD6D-480E-8970-91923DC52AF1}">
      <dgm:prSet/>
      <dgm:spPr/>
      <dgm:t>
        <a:bodyPr/>
        <a:lstStyle/>
        <a:p>
          <a:r>
            <a:rPr lang="en-US"/>
            <a:t>Contains relevant information about the characters, setting, and conflict</a:t>
          </a:r>
        </a:p>
      </dgm:t>
    </dgm:pt>
    <dgm:pt modelId="{E47A0709-5971-459B-9833-078CE0A779F9}" type="parTrans" cxnId="{6A39C5B0-446F-45A2-957D-A1C469DAAF0F}">
      <dgm:prSet/>
      <dgm:spPr/>
      <dgm:t>
        <a:bodyPr/>
        <a:lstStyle/>
        <a:p>
          <a:endParaRPr lang="en-US"/>
        </a:p>
      </dgm:t>
    </dgm:pt>
    <dgm:pt modelId="{03B4A125-0611-46FC-B4A8-A2FF8051F96A}" type="sibTrans" cxnId="{6A39C5B0-446F-45A2-957D-A1C469DAAF0F}">
      <dgm:prSet/>
      <dgm:spPr/>
      <dgm:t>
        <a:bodyPr/>
        <a:lstStyle/>
        <a:p>
          <a:endParaRPr lang="en-US"/>
        </a:p>
      </dgm:t>
    </dgm:pt>
    <dgm:pt modelId="{7F6B462F-87EF-4741-A519-9ED702D07CBA}">
      <dgm:prSet/>
      <dgm:spPr/>
      <dgm:t>
        <a:bodyPr/>
        <a:lstStyle/>
        <a:p>
          <a:r>
            <a:rPr lang="en-US"/>
            <a:t>Thesis</a:t>
          </a:r>
        </a:p>
      </dgm:t>
    </dgm:pt>
    <dgm:pt modelId="{B560870F-AEC9-4B77-85AE-9700B52DF7AD}" type="parTrans" cxnId="{D690BC37-9A42-49D9-9404-7DD8DAACDDC8}">
      <dgm:prSet/>
      <dgm:spPr/>
      <dgm:t>
        <a:bodyPr/>
        <a:lstStyle/>
        <a:p>
          <a:endParaRPr lang="en-US"/>
        </a:p>
      </dgm:t>
    </dgm:pt>
    <dgm:pt modelId="{8DE5FC21-F6A1-43DB-98CE-FD6BEBEAA158}" type="sibTrans" cxnId="{D690BC37-9A42-49D9-9404-7DD8DAACDDC8}">
      <dgm:prSet/>
      <dgm:spPr/>
      <dgm:t>
        <a:bodyPr/>
        <a:lstStyle/>
        <a:p>
          <a:endParaRPr lang="en-US"/>
        </a:p>
      </dgm:t>
    </dgm:pt>
    <dgm:pt modelId="{99550813-8BEE-4B30-9084-1A83D14F7BD4}">
      <dgm:prSet/>
      <dgm:spPr/>
      <dgm:t>
        <a:bodyPr/>
        <a:lstStyle/>
        <a:p>
          <a:r>
            <a:rPr lang="en-US"/>
            <a:t>Clarify the larger topic you’re addressing, and what can be learned from the narrative about similar people or experiences</a:t>
          </a:r>
        </a:p>
      </dgm:t>
    </dgm:pt>
    <dgm:pt modelId="{5D800AE9-E41D-4ABC-B28B-AA006FBD4989}" type="parTrans" cxnId="{AAF49FBD-42EE-4C01-9BD8-7A01E6D5CAFB}">
      <dgm:prSet/>
      <dgm:spPr/>
      <dgm:t>
        <a:bodyPr/>
        <a:lstStyle/>
        <a:p>
          <a:endParaRPr lang="en-US"/>
        </a:p>
      </dgm:t>
    </dgm:pt>
    <dgm:pt modelId="{8E806766-370E-40DB-95E0-E5B07AA71DAE}" type="sibTrans" cxnId="{AAF49FBD-42EE-4C01-9BD8-7A01E6D5CAFB}">
      <dgm:prSet/>
      <dgm:spPr/>
      <dgm:t>
        <a:bodyPr/>
        <a:lstStyle/>
        <a:p>
          <a:endParaRPr lang="en-US"/>
        </a:p>
      </dgm:t>
    </dgm:pt>
    <dgm:pt modelId="{C76D9696-E9A2-4BDF-B39B-5F398180B050}">
      <dgm:prSet/>
      <dgm:spPr/>
      <dgm:t>
        <a:bodyPr/>
        <a:lstStyle/>
        <a:p>
          <a:r>
            <a:rPr lang="en-US"/>
            <a:t>Paragraphs</a:t>
          </a:r>
        </a:p>
      </dgm:t>
    </dgm:pt>
    <dgm:pt modelId="{B889B2E1-9EA4-4B01-B1CD-BF9F3EEEC3A6}" type="parTrans" cxnId="{DFD8DF44-64E4-41EB-AC4B-BC649DBF8879}">
      <dgm:prSet/>
      <dgm:spPr/>
      <dgm:t>
        <a:bodyPr/>
        <a:lstStyle/>
        <a:p>
          <a:endParaRPr lang="en-US"/>
        </a:p>
      </dgm:t>
    </dgm:pt>
    <dgm:pt modelId="{62BACFB2-0F84-48A7-A87F-1468116E16F7}" type="sibTrans" cxnId="{DFD8DF44-64E4-41EB-AC4B-BC649DBF8879}">
      <dgm:prSet/>
      <dgm:spPr/>
      <dgm:t>
        <a:bodyPr/>
        <a:lstStyle/>
        <a:p>
          <a:endParaRPr lang="en-US"/>
        </a:p>
      </dgm:t>
    </dgm:pt>
    <dgm:pt modelId="{7F1A7810-4388-4EDB-A585-AF342FA66E6A}">
      <dgm:prSet/>
      <dgm:spPr/>
      <dgm:t>
        <a:bodyPr/>
        <a:lstStyle/>
        <a:p>
          <a:r>
            <a:rPr lang="en-US"/>
            <a:t>Each event or “scene” in the narrative is usually given its own paragraph. Or you can choose to use body paragraphs to show transitions in time or place</a:t>
          </a:r>
        </a:p>
      </dgm:t>
    </dgm:pt>
    <dgm:pt modelId="{05CCD831-E807-40C1-ADCF-AADBE57C6130}" type="parTrans" cxnId="{3FD91165-A332-4099-B09A-3A9DE71452CD}">
      <dgm:prSet/>
      <dgm:spPr/>
      <dgm:t>
        <a:bodyPr/>
        <a:lstStyle/>
        <a:p>
          <a:endParaRPr lang="en-US"/>
        </a:p>
      </dgm:t>
    </dgm:pt>
    <dgm:pt modelId="{0224AB9F-615B-4EB0-B8E8-EB9C86F71CA0}" type="sibTrans" cxnId="{3FD91165-A332-4099-B09A-3A9DE71452CD}">
      <dgm:prSet/>
      <dgm:spPr/>
      <dgm:t>
        <a:bodyPr/>
        <a:lstStyle/>
        <a:p>
          <a:endParaRPr lang="en-US"/>
        </a:p>
      </dgm:t>
    </dgm:pt>
    <dgm:pt modelId="{590F9687-A30D-4B40-8AFD-7EE87B0BEDF2}">
      <dgm:prSet/>
      <dgm:spPr/>
      <dgm:t>
        <a:bodyPr/>
        <a:lstStyle/>
        <a:p>
          <a:r>
            <a:rPr lang="en-US"/>
            <a:t>Transitions</a:t>
          </a:r>
        </a:p>
      </dgm:t>
    </dgm:pt>
    <dgm:pt modelId="{0EB880F6-A9AC-4173-BE79-7812047ED031}" type="parTrans" cxnId="{5B93B239-9359-4013-9180-531332B3D042}">
      <dgm:prSet/>
      <dgm:spPr/>
      <dgm:t>
        <a:bodyPr/>
        <a:lstStyle/>
        <a:p>
          <a:endParaRPr lang="en-US"/>
        </a:p>
      </dgm:t>
    </dgm:pt>
    <dgm:pt modelId="{CA683CFC-12DF-41BA-9DEC-4BCE19A738F4}" type="sibTrans" cxnId="{5B93B239-9359-4013-9180-531332B3D042}">
      <dgm:prSet/>
      <dgm:spPr/>
      <dgm:t>
        <a:bodyPr/>
        <a:lstStyle/>
        <a:p>
          <a:endParaRPr lang="en-US"/>
        </a:p>
      </dgm:t>
    </dgm:pt>
    <dgm:pt modelId="{275E5E2A-F7AF-4832-9D87-C435F2B1C649}">
      <dgm:prSet/>
      <dgm:spPr/>
      <dgm:t>
        <a:bodyPr/>
        <a:lstStyle/>
        <a:p>
          <a:r>
            <a:rPr lang="en-US"/>
            <a:t>Clarify the chronological order of events</a:t>
          </a:r>
        </a:p>
      </dgm:t>
    </dgm:pt>
    <dgm:pt modelId="{159B7584-92AD-4846-B444-A9A19FFD3BC3}" type="parTrans" cxnId="{610E72E3-6A0E-445D-91F1-185803A60DF5}">
      <dgm:prSet/>
      <dgm:spPr/>
      <dgm:t>
        <a:bodyPr/>
        <a:lstStyle/>
        <a:p>
          <a:endParaRPr lang="en-US"/>
        </a:p>
      </dgm:t>
    </dgm:pt>
    <dgm:pt modelId="{1C1D3A80-AD2D-4E45-94DF-D6D89951DBB4}" type="sibTrans" cxnId="{610E72E3-6A0E-445D-91F1-185803A60DF5}">
      <dgm:prSet/>
      <dgm:spPr/>
      <dgm:t>
        <a:bodyPr/>
        <a:lstStyle/>
        <a:p>
          <a:endParaRPr lang="en-US"/>
        </a:p>
      </dgm:t>
    </dgm:pt>
    <dgm:pt modelId="{935C26C1-16DA-41E7-9D9A-3D6F1410E452}">
      <dgm:prSet/>
      <dgm:spPr/>
      <dgm:t>
        <a:bodyPr/>
        <a:lstStyle/>
        <a:p>
          <a:r>
            <a:rPr lang="en-US"/>
            <a:t>Conclusion</a:t>
          </a:r>
        </a:p>
      </dgm:t>
    </dgm:pt>
    <dgm:pt modelId="{4A0473B3-099F-4FA8-A1C0-3E9A41B77409}" type="parTrans" cxnId="{06D5A038-A929-42ED-B7DB-D9E521D96071}">
      <dgm:prSet/>
      <dgm:spPr/>
      <dgm:t>
        <a:bodyPr/>
        <a:lstStyle/>
        <a:p>
          <a:endParaRPr lang="en-US"/>
        </a:p>
      </dgm:t>
    </dgm:pt>
    <dgm:pt modelId="{DD1C73CC-E992-448C-8212-4E920FCB7B82}" type="sibTrans" cxnId="{06D5A038-A929-42ED-B7DB-D9E521D96071}">
      <dgm:prSet/>
      <dgm:spPr/>
      <dgm:t>
        <a:bodyPr/>
        <a:lstStyle/>
        <a:p>
          <a:endParaRPr lang="en-US"/>
        </a:p>
      </dgm:t>
    </dgm:pt>
    <dgm:pt modelId="{3E8F06AA-0E66-4E7D-AFC6-25118A4B6EF5}">
      <dgm:prSet/>
      <dgm:spPr/>
      <dgm:t>
        <a:bodyPr/>
        <a:lstStyle/>
        <a:p>
          <a:r>
            <a:rPr lang="en-US"/>
            <a:t>Discuss how and why you/your character(s) changed, as well as helping your readers understand the importance of your story to their own lives.</a:t>
          </a:r>
        </a:p>
      </dgm:t>
    </dgm:pt>
    <dgm:pt modelId="{1E0C6CC5-6549-4886-80DD-814D087352D3}" type="parTrans" cxnId="{C56A9316-83C9-4A19-9E39-7A69419D5427}">
      <dgm:prSet/>
      <dgm:spPr/>
      <dgm:t>
        <a:bodyPr/>
        <a:lstStyle/>
        <a:p>
          <a:endParaRPr lang="en-US"/>
        </a:p>
      </dgm:t>
    </dgm:pt>
    <dgm:pt modelId="{7FDA3928-4B1C-4A57-A63D-A6B30853C2C1}" type="sibTrans" cxnId="{C56A9316-83C9-4A19-9E39-7A69419D5427}">
      <dgm:prSet/>
      <dgm:spPr/>
      <dgm:t>
        <a:bodyPr/>
        <a:lstStyle/>
        <a:p>
          <a:endParaRPr lang="en-US"/>
        </a:p>
      </dgm:t>
    </dgm:pt>
    <dgm:pt modelId="{9EC6B433-EF8E-4FC8-9058-60C85D590D70}" type="pres">
      <dgm:prSet presAssocID="{B547D180-65B5-4C44-B1DD-57476BA52AFB}" presName="Name0" presStyleCnt="0">
        <dgm:presLayoutVars>
          <dgm:dir/>
          <dgm:animLvl val="lvl"/>
          <dgm:resizeHandles val="exact"/>
        </dgm:presLayoutVars>
      </dgm:prSet>
      <dgm:spPr/>
    </dgm:pt>
    <dgm:pt modelId="{75FBD094-F335-4198-A1A1-3D24FAC4626C}" type="pres">
      <dgm:prSet presAssocID="{89E685AE-5878-489A-B2E9-2EA556BE524D}" presName="composite" presStyleCnt="0"/>
      <dgm:spPr/>
    </dgm:pt>
    <dgm:pt modelId="{A5BD70A7-340A-44BA-B4E3-D75DCE52E78F}" type="pres">
      <dgm:prSet presAssocID="{89E685AE-5878-489A-B2E9-2EA556BE524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C555887-227D-4F09-B549-3F4943E2670B}" type="pres">
      <dgm:prSet presAssocID="{89E685AE-5878-489A-B2E9-2EA556BE524D}" presName="desTx" presStyleLbl="alignAccFollowNode1" presStyleIdx="0" presStyleCnt="5">
        <dgm:presLayoutVars>
          <dgm:bulletEnabled val="1"/>
        </dgm:presLayoutVars>
      </dgm:prSet>
      <dgm:spPr/>
    </dgm:pt>
    <dgm:pt modelId="{4972573D-ABBA-4BE0-872E-7F6EF14140D7}" type="pres">
      <dgm:prSet presAssocID="{95D03CD8-CDD7-449E-9251-987B5C4958FF}" presName="space" presStyleCnt="0"/>
      <dgm:spPr/>
    </dgm:pt>
    <dgm:pt modelId="{9699ACBA-C5F3-43C5-97AE-0FB28C0E5BB9}" type="pres">
      <dgm:prSet presAssocID="{7F6B462F-87EF-4741-A519-9ED702D07CBA}" presName="composite" presStyleCnt="0"/>
      <dgm:spPr/>
    </dgm:pt>
    <dgm:pt modelId="{283FCCCB-CC56-457C-932F-CCDE2C921ADA}" type="pres">
      <dgm:prSet presAssocID="{7F6B462F-87EF-4741-A519-9ED702D07CB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A0C1388-B67E-4077-B8C7-F555AB9B2332}" type="pres">
      <dgm:prSet presAssocID="{7F6B462F-87EF-4741-A519-9ED702D07CBA}" presName="desTx" presStyleLbl="alignAccFollowNode1" presStyleIdx="1" presStyleCnt="5">
        <dgm:presLayoutVars>
          <dgm:bulletEnabled val="1"/>
        </dgm:presLayoutVars>
      </dgm:prSet>
      <dgm:spPr/>
    </dgm:pt>
    <dgm:pt modelId="{051E7DC1-840C-44EF-AC86-68B7B08B8799}" type="pres">
      <dgm:prSet presAssocID="{8DE5FC21-F6A1-43DB-98CE-FD6BEBEAA158}" presName="space" presStyleCnt="0"/>
      <dgm:spPr/>
    </dgm:pt>
    <dgm:pt modelId="{9EC5DAEE-B4AB-4BA9-8BE7-63208FE1A8E7}" type="pres">
      <dgm:prSet presAssocID="{C76D9696-E9A2-4BDF-B39B-5F398180B050}" presName="composite" presStyleCnt="0"/>
      <dgm:spPr/>
    </dgm:pt>
    <dgm:pt modelId="{3B1278DF-75FC-44CC-9E9B-3525CC5019EC}" type="pres">
      <dgm:prSet presAssocID="{C76D9696-E9A2-4BDF-B39B-5F398180B05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648EAF4-7B0E-4B4A-808E-C30BDBDAC9E6}" type="pres">
      <dgm:prSet presAssocID="{C76D9696-E9A2-4BDF-B39B-5F398180B050}" presName="desTx" presStyleLbl="alignAccFollowNode1" presStyleIdx="2" presStyleCnt="5">
        <dgm:presLayoutVars>
          <dgm:bulletEnabled val="1"/>
        </dgm:presLayoutVars>
      </dgm:prSet>
      <dgm:spPr/>
    </dgm:pt>
    <dgm:pt modelId="{274F9484-86C1-4260-849C-53561CC485CE}" type="pres">
      <dgm:prSet presAssocID="{62BACFB2-0F84-48A7-A87F-1468116E16F7}" presName="space" presStyleCnt="0"/>
      <dgm:spPr/>
    </dgm:pt>
    <dgm:pt modelId="{7762E8AC-4439-4DF0-BFD7-2284DC9B9B64}" type="pres">
      <dgm:prSet presAssocID="{590F9687-A30D-4B40-8AFD-7EE87B0BEDF2}" presName="composite" presStyleCnt="0"/>
      <dgm:spPr/>
    </dgm:pt>
    <dgm:pt modelId="{BD6C7F69-7BEE-48F9-A3EC-5C891116C9E7}" type="pres">
      <dgm:prSet presAssocID="{590F9687-A30D-4B40-8AFD-7EE87B0BEDF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C33E286-DBBF-4F1E-80BB-617505D6925A}" type="pres">
      <dgm:prSet presAssocID="{590F9687-A30D-4B40-8AFD-7EE87B0BEDF2}" presName="desTx" presStyleLbl="alignAccFollowNode1" presStyleIdx="3" presStyleCnt="5">
        <dgm:presLayoutVars>
          <dgm:bulletEnabled val="1"/>
        </dgm:presLayoutVars>
      </dgm:prSet>
      <dgm:spPr/>
    </dgm:pt>
    <dgm:pt modelId="{58456DAC-D337-4261-9390-B2AD524DB9CD}" type="pres">
      <dgm:prSet presAssocID="{CA683CFC-12DF-41BA-9DEC-4BCE19A738F4}" presName="space" presStyleCnt="0"/>
      <dgm:spPr/>
    </dgm:pt>
    <dgm:pt modelId="{38F5F858-CF34-41FC-96DF-BB774F3AC8D2}" type="pres">
      <dgm:prSet presAssocID="{935C26C1-16DA-41E7-9D9A-3D6F1410E452}" presName="composite" presStyleCnt="0"/>
      <dgm:spPr/>
    </dgm:pt>
    <dgm:pt modelId="{5015F827-E968-4FD6-89C1-E72AC324240B}" type="pres">
      <dgm:prSet presAssocID="{935C26C1-16DA-41E7-9D9A-3D6F1410E45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C354521-75E4-4AC9-BA1A-CC4C21CFC70D}" type="pres">
      <dgm:prSet presAssocID="{935C26C1-16DA-41E7-9D9A-3D6F1410E45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2231E07-8CA4-4BF8-A038-F65A41F2DCD0}" type="presOf" srcId="{C76D9696-E9A2-4BDF-B39B-5F398180B050}" destId="{3B1278DF-75FC-44CC-9E9B-3525CC5019EC}" srcOrd="0" destOrd="0" presId="urn:microsoft.com/office/officeart/2005/8/layout/hList1"/>
    <dgm:cxn modelId="{2337B909-270D-43BA-B710-CE39F8239D5B}" srcId="{B547D180-65B5-4C44-B1DD-57476BA52AFB}" destId="{89E685AE-5878-489A-B2E9-2EA556BE524D}" srcOrd="0" destOrd="0" parTransId="{6A96E39E-CA62-40B2-B552-6C746D11A8D5}" sibTransId="{95D03CD8-CDD7-449E-9251-987B5C4958FF}"/>
    <dgm:cxn modelId="{B32AFB0C-86C0-4DDC-8585-C571584DC6A2}" type="presOf" srcId="{B547D180-65B5-4C44-B1DD-57476BA52AFB}" destId="{9EC6B433-EF8E-4FC8-9058-60C85D590D70}" srcOrd="0" destOrd="0" presId="urn:microsoft.com/office/officeart/2005/8/layout/hList1"/>
    <dgm:cxn modelId="{C5E29E11-0725-4873-9B92-FB7DF9B62C0A}" type="presOf" srcId="{590F9687-A30D-4B40-8AFD-7EE87B0BEDF2}" destId="{BD6C7F69-7BEE-48F9-A3EC-5C891116C9E7}" srcOrd="0" destOrd="0" presId="urn:microsoft.com/office/officeart/2005/8/layout/hList1"/>
    <dgm:cxn modelId="{C56A9316-83C9-4A19-9E39-7A69419D5427}" srcId="{935C26C1-16DA-41E7-9D9A-3D6F1410E452}" destId="{3E8F06AA-0E66-4E7D-AFC6-25118A4B6EF5}" srcOrd="0" destOrd="0" parTransId="{1E0C6CC5-6549-4886-80DD-814D087352D3}" sibTransId="{7FDA3928-4B1C-4A57-A63D-A6B30853C2C1}"/>
    <dgm:cxn modelId="{042F681A-AF8E-4FDE-93D6-76CECF6B6B4F}" type="presOf" srcId="{44478E3A-DD6D-480E-8970-91923DC52AF1}" destId="{FC555887-227D-4F09-B549-3F4943E2670B}" srcOrd="0" destOrd="0" presId="urn:microsoft.com/office/officeart/2005/8/layout/hList1"/>
    <dgm:cxn modelId="{71417821-1894-48E6-87B9-EB17A2D01545}" type="presOf" srcId="{3E8F06AA-0E66-4E7D-AFC6-25118A4B6EF5}" destId="{0C354521-75E4-4AC9-BA1A-CC4C21CFC70D}" srcOrd="0" destOrd="0" presId="urn:microsoft.com/office/officeart/2005/8/layout/hList1"/>
    <dgm:cxn modelId="{D690BC37-9A42-49D9-9404-7DD8DAACDDC8}" srcId="{B547D180-65B5-4C44-B1DD-57476BA52AFB}" destId="{7F6B462F-87EF-4741-A519-9ED702D07CBA}" srcOrd="1" destOrd="0" parTransId="{B560870F-AEC9-4B77-85AE-9700B52DF7AD}" sibTransId="{8DE5FC21-F6A1-43DB-98CE-FD6BEBEAA158}"/>
    <dgm:cxn modelId="{06D5A038-A929-42ED-B7DB-D9E521D96071}" srcId="{B547D180-65B5-4C44-B1DD-57476BA52AFB}" destId="{935C26C1-16DA-41E7-9D9A-3D6F1410E452}" srcOrd="4" destOrd="0" parTransId="{4A0473B3-099F-4FA8-A1C0-3E9A41B77409}" sibTransId="{DD1C73CC-E992-448C-8212-4E920FCB7B82}"/>
    <dgm:cxn modelId="{5B93B239-9359-4013-9180-531332B3D042}" srcId="{B547D180-65B5-4C44-B1DD-57476BA52AFB}" destId="{590F9687-A30D-4B40-8AFD-7EE87B0BEDF2}" srcOrd="3" destOrd="0" parTransId="{0EB880F6-A9AC-4173-BE79-7812047ED031}" sibTransId="{CA683CFC-12DF-41BA-9DEC-4BCE19A738F4}"/>
    <dgm:cxn modelId="{DFD8DF44-64E4-41EB-AC4B-BC649DBF8879}" srcId="{B547D180-65B5-4C44-B1DD-57476BA52AFB}" destId="{C76D9696-E9A2-4BDF-B39B-5F398180B050}" srcOrd="2" destOrd="0" parTransId="{B889B2E1-9EA4-4B01-B1CD-BF9F3EEEC3A6}" sibTransId="{62BACFB2-0F84-48A7-A87F-1468116E16F7}"/>
    <dgm:cxn modelId="{3FD91165-A332-4099-B09A-3A9DE71452CD}" srcId="{C76D9696-E9A2-4BDF-B39B-5F398180B050}" destId="{7F1A7810-4388-4EDB-A585-AF342FA66E6A}" srcOrd="0" destOrd="0" parTransId="{05CCD831-E807-40C1-ADCF-AADBE57C6130}" sibTransId="{0224AB9F-615B-4EB0-B8E8-EB9C86F71CA0}"/>
    <dgm:cxn modelId="{6EBC7E57-3374-4E2D-9469-7B81D37DAE1F}" type="presOf" srcId="{7F1A7810-4388-4EDB-A585-AF342FA66E6A}" destId="{9648EAF4-7B0E-4B4A-808E-C30BDBDAC9E6}" srcOrd="0" destOrd="0" presId="urn:microsoft.com/office/officeart/2005/8/layout/hList1"/>
    <dgm:cxn modelId="{196EDD95-913A-49C8-B6FF-19E51EC5BB05}" type="presOf" srcId="{99550813-8BEE-4B30-9084-1A83D14F7BD4}" destId="{FA0C1388-B67E-4077-B8C7-F555AB9B2332}" srcOrd="0" destOrd="0" presId="urn:microsoft.com/office/officeart/2005/8/layout/hList1"/>
    <dgm:cxn modelId="{22A0549D-95D3-4EDC-8955-EE286AC0BBE0}" type="presOf" srcId="{7F6B462F-87EF-4741-A519-9ED702D07CBA}" destId="{283FCCCB-CC56-457C-932F-CCDE2C921ADA}" srcOrd="0" destOrd="0" presId="urn:microsoft.com/office/officeart/2005/8/layout/hList1"/>
    <dgm:cxn modelId="{6A39C5B0-446F-45A2-957D-A1C469DAAF0F}" srcId="{89E685AE-5878-489A-B2E9-2EA556BE524D}" destId="{44478E3A-DD6D-480E-8970-91923DC52AF1}" srcOrd="0" destOrd="0" parTransId="{E47A0709-5971-459B-9833-078CE0A779F9}" sibTransId="{03B4A125-0611-46FC-B4A8-A2FF8051F96A}"/>
    <dgm:cxn modelId="{42852FBA-8278-4BC5-8F05-5B9FE2522A6A}" type="presOf" srcId="{275E5E2A-F7AF-4832-9D87-C435F2B1C649}" destId="{4C33E286-DBBF-4F1E-80BB-617505D6925A}" srcOrd="0" destOrd="0" presId="urn:microsoft.com/office/officeart/2005/8/layout/hList1"/>
    <dgm:cxn modelId="{4D69CCBC-1889-4B62-9092-D79767CD9BD5}" type="presOf" srcId="{935C26C1-16DA-41E7-9D9A-3D6F1410E452}" destId="{5015F827-E968-4FD6-89C1-E72AC324240B}" srcOrd="0" destOrd="0" presId="urn:microsoft.com/office/officeart/2005/8/layout/hList1"/>
    <dgm:cxn modelId="{AAF49FBD-42EE-4C01-9BD8-7A01E6D5CAFB}" srcId="{7F6B462F-87EF-4741-A519-9ED702D07CBA}" destId="{99550813-8BEE-4B30-9084-1A83D14F7BD4}" srcOrd="0" destOrd="0" parTransId="{5D800AE9-E41D-4ABC-B28B-AA006FBD4989}" sibTransId="{8E806766-370E-40DB-95E0-E5B07AA71DAE}"/>
    <dgm:cxn modelId="{44D4AAD0-F9D8-4891-97E0-27564F063096}" type="presOf" srcId="{89E685AE-5878-489A-B2E9-2EA556BE524D}" destId="{A5BD70A7-340A-44BA-B4E3-D75DCE52E78F}" srcOrd="0" destOrd="0" presId="urn:microsoft.com/office/officeart/2005/8/layout/hList1"/>
    <dgm:cxn modelId="{610E72E3-6A0E-445D-91F1-185803A60DF5}" srcId="{590F9687-A30D-4B40-8AFD-7EE87B0BEDF2}" destId="{275E5E2A-F7AF-4832-9D87-C435F2B1C649}" srcOrd="0" destOrd="0" parTransId="{159B7584-92AD-4846-B444-A9A19FFD3BC3}" sibTransId="{1C1D3A80-AD2D-4E45-94DF-D6D89951DBB4}"/>
    <dgm:cxn modelId="{C8BC98DF-AF11-4C63-A02C-518E817D6481}" type="presParOf" srcId="{9EC6B433-EF8E-4FC8-9058-60C85D590D70}" destId="{75FBD094-F335-4198-A1A1-3D24FAC4626C}" srcOrd="0" destOrd="0" presId="urn:microsoft.com/office/officeart/2005/8/layout/hList1"/>
    <dgm:cxn modelId="{6F1D82B7-73C6-4304-BD31-FABEE4D5CE79}" type="presParOf" srcId="{75FBD094-F335-4198-A1A1-3D24FAC4626C}" destId="{A5BD70A7-340A-44BA-B4E3-D75DCE52E78F}" srcOrd="0" destOrd="0" presId="urn:microsoft.com/office/officeart/2005/8/layout/hList1"/>
    <dgm:cxn modelId="{E78BFB78-9AE8-4F9D-83C7-690A9C7A5D17}" type="presParOf" srcId="{75FBD094-F335-4198-A1A1-3D24FAC4626C}" destId="{FC555887-227D-4F09-B549-3F4943E2670B}" srcOrd="1" destOrd="0" presId="urn:microsoft.com/office/officeart/2005/8/layout/hList1"/>
    <dgm:cxn modelId="{2D0E4B31-8505-4EB3-81E0-1F4B4CDDED3D}" type="presParOf" srcId="{9EC6B433-EF8E-4FC8-9058-60C85D590D70}" destId="{4972573D-ABBA-4BE0-872E-7F6EF14140D7}" srcOrd="1" destOrd="0" presId="urn:microsoft.com/office/officeart/2005/8/layout/hList1"/>
    <dgm:cxn modelId="{4C01AA54-56C8-4B04-966B-D1CDF421722E}" type="presParOf" srcId="{9EC6B433-EF8E-4FC8-9058-60C85D590D70}" destId="{9699ACBA-C5F3-43C5-97AE-0FB28C0E5BB9}" srcOrd="2" destOrd="0" presId="urn:microsoft.com/office/officeart/2005/8/layout/hList1"/>
    <dgm:cxn modelId="{29102C97-FCE1-460E-A218-F9FF577C49FC}" type="presParOf" srcId="{9699ACBA-C5F3-43C5-97AE-0FB28C0E5BB9}" destId="{283FCCCB-CC56-457C-932F-CCDE2C921ADA}" srcOrd="0" destOrd="0" presId="urn:microsoft.com/office/officeart/2005/8/layout/hList1"/>
    <dgm:cxn modelId="{550903E3-F436-4231-AED4-72E1AF007825}" type="presParOf" srcId="{9699ACBA-C5F3-43C5-97AE-0FB28C0E5BB9}" destId="{FA0C1388-B67E-4077-B8C7-F555AB9B2332}" srcOrd="1" destOrd="0" presId="urn:microsoft.com/office/officeart/2005/8/layout/hList1"/>
    <dgm:cxn modelId="{2D57E6E8-D4EE-4103-A0AB-368991AA375C}" type="presParOf" srcId="{9EC6B433-EF8E-4FC8-9058-60C85D590D70}" destId="{051E7DC1-840C-44EF-AC86-68B7B08B8799}" srcOrd="3" destOrd="0" presId="urn:microsoft.com/office/officeart/2005/8/layout/hList1"/>
    <dgm:cxn modelId="{3696F6D6-C542-4EA2-B059-03347B28CC4E}" type="presParOf" srcId="{9EC6B433-EF8E-4FC8-9058-60C85D590D70}" destId="{9EC5DAEE-B4AB-4BA9-8BE7-63208FE1A8E7}" srcOrd="4" destOrd="0" presId="urn:microsoft.com/office/officeart/2005/8/layout/hList1"/>
    <dgm:cxn modelId="{9CAB2FC5-D9F6-4A6C-A7F5-118C5F52E1EE}" type="presParOf" srcId="{9EC5DAEE-B4AB-4BA9-8BE7-63208FE1A8E7}" destId="{3B1278DF-75FC-44CC-9E9B-3525CC5019EC}" srcOrd="0" destOrd="0" presId="urn:microsoft.com/office/officeart/2005/8/layout/hList1"/>
    <dgm:cxn modelId="{09F4406E-5E61-415D-8237-9539D50D7CA7}" type="presParOf" srcId="{9EC5DAEE-B4AB-4BA9-8BE7-63208FE1A8E7}" destId="{9648EAF4-7B0E-4B4A-808E-C30BDBDAC9E6}" srcOrd="1" destOrd="0" presId="urn:microsoft.com/office/officeart/2005/8/layout/hList1"/>
    <dgm:cxn modelId="{09DFA861-DFB4-4392-91CE-8D4D8873EB34}" type="presParOf" srcId="{9EC6B433-EF8E-4FC8-9058-60C85D590D70}" destId="{274F9484-86C1-4260-849C-53561CC485CE}" srcOrd="5" destOrd="0" presId="urn:microsoft.com/office/officeart/2005/8/layout/hList1"/>
    <dgm:cxn modelId="{F4407AD7-6E8D-42D5-BA93-498DAAD564D0}" type="presParOf" srcId="{9EC6B433-EF8E-4FC8-9058-60C85D590D70}" destId="{7762E8AC-4439-4DF0-BFD7-2284DC9B9B64}" srcOrd="6" destOrd="0" presId="urn:microsoft.com/office/officeart/2005/8/layout/hList1"/>
    <dgm:cxn modelId="{B2217F9E-25A4-44FD-B952-691F0F70C29D}" type="presParOf" srcId="{7762E8AC-4439-4DF0-BFD7-2284DC9B9B64}" destId="{BD6C7F69-7BEE-48F9-A3EC-5C891116C9E7}" srcOrd="0" destOrd="0" presId="urn:microsoft.com/office/officeart/2005/8/layout/hList1"/>
    <dgm:cxn modelId="{FF160AA8-2AC4-4BBF-9BFE-9504607ADB9A}" type="presParOf" srcId="{7762E8AC-4439-4DF0-BFD7-2284DC9B9B64}" destId="{4C33E286-DBBF-4F1E-80BB-617505D6925A}" srcOrd="1" destOrd="0" presId="urn:microsoft.com/office/officeart/2005/8/layout/hList1"/>
    <dgm:cxn modelId="{18D3FC66-BDFE-4E42-B4D2-EBA56877DA3D}" type="presParOf" srcId="{9EC6B433-EF8E-4FC8-9058-60C85D590D70}" destId="{58456DAC-D337-4261-9390-B2AD524DB9CD}" srcOrd="7" destOrd="0" presId="urn:microsoft.com/office/officeart/2005/8/layout/hList1"/>
    <dgm:cxn modelId="{4974939B-57F9-4099-9C0A-1762B68C17EF}" type="presParOf" srcId="{9EC6B433-EF8E-4FC8-9058-60C85D590D70}" destId="{38F5F858-CF34-41FC-96DF-BB774F3AC8D2}" srcOrd="8" destOrd="0" presId="urn:microsoft.com/office/officeart/2005/8/layout/hList1"/>
    <dgm:cxn modelId="{0E87ADCA-BA7B-43CF-83F7-53C96D835A1E}" type="presParOf" srcId="{38F5F858-CF34-41FC-96DF-BB774F3AC8D2}" destId="{5015F827-E968-4FD6-89C1-E72AC324240B}" srcOrd="0" destOrd="0" presId="urn:microsoft.com/office/officeart/2005/8/layout/hList1"/>
    <dgm:cxn modelId="{7478BE3F-DA26-4218-937D-3F6CB407E2BF}" type="presParOf" srcId="{38F5F858-CF34-41FC-96DF-BB774F3AC8D2}" destId="{0C354521-75E4-4AC9-BA1A-CC4C21CFC7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83234-DC18-4A26-B36D-D4A77E627742}">
      <dsp:nvSpPr>
        <dsp:cNvPr id="0" name=""/>
        <dsp:cNvSpPr/>
      </dsp:nvSpPr>
      <dsp:spPr>
        <a:xfrm>
          <a:off x="343815" y="181757"/>
          <a:ext cx="1071193" cy="10711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FB1B9-071F-44F3-B372-4AAA31CF580D}">
      <dsp:nvSpPr>
        <dsp:cNvPr id="0" name=""/>
        <dsp:cNvSpPr/>
      </dsp:nvSpPr>
      <dsp:spPr>
        <a:xfrm>
          <a:off x="572102" y="410044"/>
          <a:ext cx="614619" cy="6146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E57C4-32CD-4DD2-BB8F-A7CA231B470A}">
      <dsp:nvSpPr>
        <dsp:cNvPr id="0" name=""/>
        <dsp:cNvSpPr/>
      </dsp:nvSpPr>
      <dsp:spPr>
        <a:xfrm>
          <a:off x="1385" y="1586600"/>
          <a:ext cx="1756054" cy="197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To tell a first-person story involving real or imagined events, characters, and settings</a:t>
          </a:r>
        </a:p>
      </dsp:txBody>
      <dsp:txXfrm>
        <a:off x="1385" y="1586600"/>
        <a:ext cx="1756054" cy="1974403"/>
      </dsp:txXfrm>
    </dsp:sp>
    <dsp:sp modelId="{7BF6FF71-5ABD-4F57-9733-C8749DBDAA40}">
      <dsp:nvSpPr>
        <dsp:cNvPr id="0" name=""/>
        <dsp:cNvSpPr/>
      </dsp:nvSpPr>
      <dsp:spPr>
        <a:xfrm>
          <a:off x="2407179" y="181757"/>
          <a:ext cx="1071193" cy="10711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2551F-AB8F-4E6D-B31C-1CBBC759E228}">
      <dsp:nvSpPr>
        <dsp:cNvPr id="0" name=""/>
        <dsp:cNvSpPr/>
      </dsp:nvSpPr>
      <dsp:spPr>
        <a:xfrm>
          <a:off x="2635467" y="410044"/>
          <a:ext cx="614619" cy="6146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BC31D-259E-4416-ADD0-4F232DE55FED}">
      <dsp:nvSpPr>
        <dsp:cNvPr id="0" name=""/>
        <dsp:cNvSpPr/>
      </dsp:nvSpPr>
      <dsp:spPr>
        <a:xfrm>
          <a:off x="2064749" y="1586600"/>
          <a:ext cx="1756054" cy="197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The narrative usually carries some sort of message for the audience, sparking understanding, empathy, or morality.</a:t>
          </a:r>
        </a:p>
      </dsp:txBody>
      <dsp:txXfrm>
        <a:off x="2064749" y="1586600"/>
        <a:ext cx="1756054" cy="1974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D70A7-340A-44BA-B4E3-D75DCE52E78F}">
      <dsp:nvSpPr>
        <dsp:cNvPr id="0" name=""/>
        <dsp:cNvSpPr/>
      </dsp:nvSpPr>
      <dsp:spPr>
        <a:xfrm>
          <a:off x="5072" y="104168"/>
          <a:ext cx="1944290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Introduction</a:t>
          </a:r>
        </a:p>
      </dsp:txBody>
      <dsp:txXfrm>
        <a:off x="5072" y="104168"/>
        <a:ext cx="1944290" cy="518400"/>
      </dsp:txXfrm>
    </dsp:sp>
    <dsp:sp modelId="{FC555887-227D-4F09-B549-3F4943E2670B}">
      <dsp:nvSpPr>
        <dsp:cNvPr id="0" name=""/>
        <dsp:cNvSpPr/>
      </dsp:nvSpPr>
      <dsp:spPr>
        <a:xfrm>
          <a:off x="5072" y="622568"/>
          <a:ext cx="1944290" cy="30070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Contains relevant information about the characters, setting, and conflict</a:t>
          </a:r>
        </a:p>
      </dsp:txBody>
      <dsp:txXfrm>
        <a:off x="5072" y="622568"/>
        <a:ext cx="1944290" cy="3007061"/>
      </dsp:txXfrm>
    </dsp:sp>
    <dsp:sp modelId="{283FCCCB-CC56-457C-932F-CCDE2C921ADA}">
      <dsp:nvSpPr>
        <dsp:cNvPr id="0" name=""/>
        <dsp:cNvSpPr/>
      </dsp:nvSpPr>
      <dsp:spPr>
        <a:xfrm>
          <a:off x="2221563" y="104168"/>
          <a:ext cx="1944290" cy="518400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Thesis</a:t>
          </a:r>
        </a:p>
      </dsp:txBody>
      <dsp:txXfrm>
        <a:off x="2221563" y="104168"/>
        <a:ext cx="1944290" cy="518400"/>
      </dsp:txXfrm>
    </dsp:sp>
    <dsp:sp modelId="{FA0C1388-B67E-4077-B8C7-F555AB9B2332}">
      <dsp:nvSpPr>
        <dsp:cNvPr id="0" name=""/>
        <dsp:cNvSpPr/>
      </dsp:nvSpPr>
      <dsp:spPr>
        <a:xfrm>
          <a:off x="2221563" y="622568"/>
          <a:ext cx="1944290" cy="3007061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Clarify the larger topic you’re addressing, and what can be learned from the narrative about similar people or experiences</a:t>
          </a:r>
        </a:p>
      </dsp:txBody>
      <dsp:txXfrm>
        <a:off x="2221563" y="622568"/>
        <a:ext cx="1944290" cy="3007061"/>
      </dsp:txXfrm>
    </dsp:sp>
    <dsp:sp modelId="{3B1278DF-75FC-44CC-9E9B-3525CC5019EC}">
      <dsp:nvSpPr>
        <dsp:cNvPr id="0" name=""/>
        <dsp:cNvSpPr/>
      </dsp:nvSpPr>
      <dsp:spPr>
        <a:xfrm>
          <a:off x="4438054" y="104168"/>
          <a:ext cx="1944290" cy="5184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Paragraphs</a:t>
          </a:r>
        </a:p>
      </dsp:txBody>
      <dsp:txXfrm>
        <a:off x="4438054" y="104168"/>
        <a:ext cx="1944290" cy="518400"/>
      </dsp:txXfrm>
    </dsp:sp>
    <dsp:sp modelId="{9648EAF4-7B0E-4B4A-808E-C30BDBDAC9E6}">
      <dsp:nvSpPr>
        <dsp:cNvPr id="0" name=""/>
        <dsp:cNvSpPr/>
      </dsp:nvSpPr>
      <dsp:spPr>
        <a:xfrm>
          <a:off x="4438054" y="622568"/>
          <a:ext cx="1944290" cy="300706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Each event or “scene” in the narrative is usually given its own paragraph. Or you can choose to use body paragraphs to show transitions in time or place</a:t>
          </a:r>
        </a:p>
      </dsp:txBody>
      <dsp:txXfrm>
        <a:off x="4438054" y="622568"/>
        <a:ext cx="1944290" cy="3007061"/>
      </dsp:txXfrm>
    </dsp:sp>
    <dsp:sp modelId="{BD6C7F69-7BEE-48F9-A3EC-5C891116C9E7}">
      <dsp:nvSpPr>
        <dsp:cNvPr id="0" name=""/>
        <dsp:cNvSpPr/>
      </dsp:nvSpPr>
      <dsp:spPr>
        <a:xfrm>
          <a:off x="6654546" y="104168"/>
          <a:ext cx="1944290" cy="518400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Transitions</a:t>
          </a:r>
        </a:p>
      </dsp:txBody>
      <dsp:txXfrm>
        <a:off x="6654546" y="104168"/>
        <a:ext cx="1944290" cy="518400"/>
      </dsp:txXfrm>
    </dsp:sp>
    <dsp:sp modelId="{4C33E286-DBBF-4F1E-80BB-617505D6925A}">
      <dsp:nvSpPr>
        <dsp:cNvPr id="0" name=""/>
        <dsp:cNvSpPr/>
      </dsp:nvSpPr>
      <dsp:spPr>
        <a:xfrm>
          <a:off x="6654546" y="622568"/>
          <a:ext cx="1944290" cy="3007061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Clarify the chronological order of events</a:t>
          </a:r>
        </a:p>
      </dsp:txBody>
      <dsp:txXfrm>
        <a:off x="6654546" y="622568"/>
        <a:ext cx="1944290" cy="3007061"/>
      </dsp:txXfrm>
    </dsp:sp>
    <dsp:sp modelId="{5015F827-E968-4FD6-89C1-E72AC324240B}">
      <dsp:nvSpPr>
        <dsp:cNvPr id="0" name=""/>
        <dsp:cNvSpPr/>
      </dsp:nvSpPr>
      <dsp:spPr>
        <a:xfrm>
          <a:off x="8871037" y="104168"/>
          <a:ext cx="1944290" cy="5184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Conclusion</a:t>
          </a:r>
        </a:p>
      </dsp:txBody>
      <dsp:txXfrm>
        <a:off x="8871037" y="104168"/>
        <a:ext cx="1944290" cy="518400"/>
      </dsp:txXfrm>
    </dsp:sp>
    <dsp:sp modelId="{0C354521-75E4-4AC9-BA1A-CC4C21CFC70D}">
      <dsp:nvSpPr>
        <dsp:cNvPr id="0" name=""/>
        <dsp:cNvSpPr/>
      </dsp:nvSpPr>
      <dsp:spPr>
        <a:xfrm>
          <a:off x="8871037" y="622568"/>
          <a:ext cx="1944290" cy="300706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Discuss how and why you/your character(s) changed, as well as helping your readers understand the importance of your story to their own lives.</a:t>
          </a:r>
        </a:p>
      </dsp:txBody>
      <dsp:txXfrm>
        <a:off x="8871037" y="622568"/>
        <a:ext cx="1944290" cy="3007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B4C-E3CB-463A-D36F-DD0AB0DD1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7521F-29CF-CBD3-8388-C9F423FCD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973B9-738F-EF26-9AB4-53526226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58CCF-567A-034E-2411-8298C551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15B8-F2C0-FB68-F927-CE55F9E9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5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CAD3-CE6C-B79E-7278-3D31FB4A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632F0-93FD-2298-18EE-15D3C1C7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1DEF-C032-3B1F-76A5-CE9BBE5D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779DD-3688-4799-3213-54272C40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5817D-02E7-CED0-3248-422C17FE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AF66F-0489-9706-25F8-393E9A26D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931F2-0828-8098-C8C8-412D9F2A8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C62E-74D5-00A9-1B6B-95A9B02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67569-BBCF-D561-8C96-AA120146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D00BC-16D3-4BB4-C34A-9C33E588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6310-1D21-0716-0AC1-FECA155A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83B7-E362-8997-B128-794E7EE4B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BB3C1-6FFA-E079-8DD3-C77932F8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62E10-25A5-3E56-521A-B4B131A2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5B5C1-3A56-2DD3-6D54-68702E99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AEC5-B76A-DC53-7F3C-4C3B7FE2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0BD84-5399-FAB1-FF2A-8DB8ED01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A3257-5AC3-C905-1673-37683E14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966FF-3094-AB30-EE5D-7AB892FE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B8B8F-2E71-B0B8-57AB-6E57AACB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824A-0FB7-B10B-1D00-3B5A9653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9E00-B4B7-1B97-CF14-48C46D12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E695C-A8BA-F005-54B6-4B326E2B7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F6D1F-715D-7C64-DC05-48A7171D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EB1AC-67E7-6ED5-1487-CDB86E18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B0C45-BD6F-B5C8-B4E0-A03087A1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BCC1-C7C6-A874-E6E0-3EFB4C06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E487D-4B27-28A9-7A55-6BDC96394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33B39-B61E-F9FD-46EB-C5D3ADC47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B1CAE-DF6F-C7FA-09E2-38ABD92FB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B60DB4-9E62-444A-803A-B58602FBF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AB269-28C6-8BCA-C1B5-7F8368B1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7696E-3833-17F8-B648-DFCCF74A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CE268-191A-AAA3-C433-69859C1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855D-C848-A021-B577-E92ED12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FB434-E31B-3D91-E01E-688389E3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328BC-C21E-A120-327B-0F26DF75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02A71-D2D6-8C00-D2E7-59465F22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CFA7C-52ED-A7AA-2D06-D35B49D4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73013-37DB-EE03-D20A-911887EF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65C-F55D-DB9F-DA94-B993890C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3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AFE3-5D40-97D8-73DC-6DCA3C8C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2D26-B42C-058C-1E38-B6023CA3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93892-CCDD-A0AF-989C-8FCC68368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CECF7-5F40-9554-CB04-6CE04E7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DE2A3-F020-FB05-89A9-9A0C67DB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7206D-554D-71B7-82B0-743DD87B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1D3E-4CC2-7E4E-6150-7AAE5C14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B3F69-DC3F-3344-6D80-948441674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89D97-6D58-EBC0-4E88-B3E1D1319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97A74-E1E4-D27A-E305-48559056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FBCD2-946F-2921-6041-2C2EFB7D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0DBCA-9CFF-AE82-5D6F-76C541B9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E89AF-39B0-6081-36A0-18F470EE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A3DB-D672-43BA-5C91-BB23BA210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9BDE7-5116-4B7E-87F9-B2FBE77D9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5C64-B3F1-4B72-BB04-4FB6FE34E47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4CBAC-F8E8-1787-3B17-8B5FFB620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458BB-D25D-A1C7-9CE9-DEE4E9B0F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C9FC-1680-42D1-8596-28BEEF33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owing mushrooms in the forest">
            <a:extLst>
              <a:ext uri="{FF2B5EF4-FFF2-40B4-BE49-F238E27FC236}">
                <a16:creationId xmlns:a16="http://schemas.microsoft.com/office/drawing/2014/main" id="{2E0F8C33-123B-4FCE-B709-C002D4E56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538F9-04DB-702F-5AA8-95023D302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The Narrative Pattern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C0D0B-DA90-3CC3-A023-80D869FD7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/>
              <a:t>Of essay writing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18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reflies in a moonlit forest">
            <a:extLst>
              <a:ext uri="{FF2B5EF4-FFF2-40B4-BE49-F238E27FC236}">
                <a16:creationId xmlns:a16="http://schemas.microsoft.com/office/drawing/2014/main" id="{B7AFCA75-2003-8ED3-A9EB-A6BD09E5E8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AFDFC-1686-8406-53C2-F927E433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BDF73A-D474-7753-3794-7C90EE216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643737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54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reflies in the forest at dusk">
            <a:extLst>
              <a:ext uri="{FF2B5EF4-FFF2-40B4-BE49-F238E27FC236}">
                <a16:creationId xmlns:a16="http://schemas.microsoft.com/office/drawing/2014/main" id="{9075BA6E-AB28-8828-7AA4-1D6D2D17E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0B9BB-440C-2F8A-370B-2451C3B6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521D-2A18-2D79-7BC9-449A4D0A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700"/>
              <a:t>Make sure you have a complete story to tell: beginning to end</a:t>
            </a:r>
          </a:p>
          <a:p>
            <a:r>
              <a:rPr lang="en-US" sz="1700"/>
              <a:t>The audience should be able to understand your narrative without knowing you or asking questions</a:t>
            </a:r>
          </a:p>
          <a:p>
            <a:r>
              <a:rPr lang="en-US" sz="1700"/>
              <a:t>Focus on story elements: the characters and the conflicts they encounter; include setting and dialogue elements for a rich narrative.</a:t>
            </a:r>
          </a:p>
          <a:p>
            <a:r>
              <a:rPr lang="en-US" sz="1700"/>
              <a:t>Narrative essays usually also employ some elements of the description pattern</a:t>
            </a:r>
          </a:p>
        </p:txBody>
      </p:sp>
    </p:spTree>
    <p:extLst>
      <p:ext uri="{BB962C8B-B14F-4D97-AF65-F5344CB8AC3E}">
        <p14:creationId xmlns:p14="http://schemas.microsoft.com/office/powerpoint/2010/main" val="167577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842DE-89E3-ADF1-ACCC-22D4040D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Organization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A4D85C-8C57-A6A6-4271-505B9E357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54837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77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rcraft wing above clouds">
            <a:extLst>
              <a:ext uri="{FF2B5EF4-FFF2-40B4-BE49-F238E27FC236}">
                <a16:creationId xmlns:a16="http://schemas.microsoft.com/office/drawing/2014/main" id="{B936DAB2-0FF8-540E-6CC3-479DEDEF7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 b="171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3E691-A065-06A0-6C5C-8F16D461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Strategies for Development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6249-D76F-F827-E610-E3990890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500"/>
              <a:t>What happened to make this a memorable story</a:t>
            </a:r>
          </a:p>
          <a:p>
            <a:r>
              <a:rPr lang="en-US" sz="1500"/>
              <a:t>Who was involved?</a:t>
            </a:r>
          </a:p>
          <a:p>
            <a:r>
              <a:rPr lang="en-US" sz="1500"/>
              <a:t>What did people say? Dialogue, even when brief, is important for immersion.</a:t>
            </a:r>
          </a:p>
          <a:p>
            <a:r>
              <a:rPr lang="en-US" sz="1500"/>
              <a:t>When did it happen and over how long a period of time?</a:t>
            </a:r>
          </a:p>
          <a:p>
            <a:r>
              <a:rPr lang="en-US" sz="1500"/>
              <a:t>What locations were involved in the story?</a:t>
            </a:r>
          </a:p>
          <a:p>
            <a:r>
              <a:rPr lang="en-US" sz="1500"/>
              <a:t>Why did all this happen and what can be learned from it? </a:t>
            </a:r>
          </a:p>
        </p:txBody>
      </p:sp>
    </p:spTree>
    <p:extLst>
      <p:ext uri="{BB962C8B-B14F-4D97-AF65-F5344CB8AC3E}">
        <p14:creationId xmlns:p14="http://schemas.microsoft.com/office/powerpoint/2010/main" val="84789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274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Narrative Pattern</vt:lpstr>
      <vt:lpstr>Purpose</vt:lpstr>
      <vt:lpstr>Conventions</vt:lpstr>
      <vt:lpstr>Organization</vt:lpstr>
      <vt:lpstr>Strategies for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Narrative Pattern</dc:title>
  <dc:creator>Kirsten Holt</dc:creator>
  <cp:lastModifiedBy>Kirsten Holt</cp:lastModifiedBy>
  <cp:revision>1</cp:revision>
  <dcterms:created xsi:type="dcterms:W3CDTF">2022-05-18T20:43:39Z</dcterms:created>
  <dcterms:modified xsi:type="dcterms:W3CDTF">2022-05-18T20:54:33Z</dcterms:modified>
</cp:coreProperties>
</file>